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20" d="100"/>
          <a:sy n="20" d="100"/>
        </p:scale>
        <p:origin x="1196" y="-13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aquim Viana" userId="c8551bc3a7919933" providerId="LiveId" clId="{A549E556-256B-4DBD-9D19-079F352D5572}"/>
    <pc:docChg chg="undo custSel modSld">
      <pc:chgData name="Joaquim Viana" userId="c8551bc3a7919933" providerId="LiveId" clId="{A549E556-256B-4DBD-9D19-079F352D5572}" dt="2026-03-29T13:12:27.981" v="56" actId="20577"/>
      <pc:docMkLst>
        <pc:docMk/>
      </pc:docMkLst>
      <pc:sldChg chg="modSp mod">
        <pc:chgData name="Joaquim Viana" userId="c8551bc3a7919933" providerId="LiveId" clId="{A549E556-256B-4DBD-9D19-079F352D5572}" dt="2026-03-29T13:12:27.981" v="56" actId="20577"/>
        <pc:sldMkLst>
          <pc:docMk/>
          <pc:sldMk cId="463484186" sldId="256"/>
        </pc:sldMkLst>
        <pc:spChg chg="mod">
          <ac:chgData name="Joaquim Viana" userId="c8551bc3a7919933" providerId="LiveId" clId="{A549E556-256B-4DBD-9D19-079F352D5572}" dt="2026-03-29T13:11:21.873" v="33" actId="14100"/>
          <ac:spMkLst>
            <pc:docMk/>
            <pc:sldMk cId="463484186" sldId="256"/>
            <ac:spMk id="2" creationId="{D9644F52-B5C8-CFB6-BE31-B7AD4862C8B6}"/>
          </ac:spMkLst>
        </pc:spChg>
        <pc:spChg chg="mod">
          <ac:chgData name="Joaquim Viana" userId="c8551bc3a7919933" providerId="LiveId" clId="{A549E556-256B-4DBD-9D19-079F352D5572}" dt="2026-03-29T13:11:40.712" v="35" actId="14100"/>
          <ac:spMkLst>
            <pc:docMk/>
            <pc:sldMk cId="463484186" sldId="256"/>
            <ac:spMk id="3" creationId="{18DEE100-4646-BEEB-7F24-4292CCBF475B}"/>
          </ac:spMkLst>
        </pc:spChg>
        <pc:spChg chg="mod">
          <ac:chgData name="Joaquim Viana" userId="c8551bc3a7919933" providerId="LiveId" clId="{A549E556-256B-4DBD-9D19-079F352D5572}" dt="2026-03-29T13:10:24.920" v="18" actId="1076"/>
          <ac:spMkLst>
            <pc:docMk/>
            <pc:sldMk cId="463484186" sldId="256"/>
            <ac:spMk id="4" creationId="{82AF6F4B-75F3-B20F-9EB4-F8E90D92F220}"/>
          </ac:spMkLst>
        </pc:spChg>
        <pc:spChg chg="mod">
          <ac:chgData name="Joaquim Viana" userId="c8551bc3a7919933" providerId="LiveId" clId="{A549E556-256B-4DBD-9D19-079F352D5572}" dt="2026-03-29T13:11:49.354" v="38" actId="1076"/>
          <ac:spMkLst>
            <pc:docMk/>
            <pc:sldMk cId="463484186" sldId="256"/>
            <ac:spMk id="12" creationId="{64F6C8F8-23E0-B759-2ECF-9F59CD233209}"/>
          </ac:spMkLst>
        </pc:spChg>
        <pc:spChg chg="mod">
          <ac:chgData name="Joaquim Viana" userId="c8551bc3a7919933" providerId="LiveId" clId="{A549E556-256B-4DBD-9D19-079F352D5572}" dt="2026-03-29T13:12:27.981" v="56" actId="20577"/>
          <ac:spMkLst>
            <pc:docMk/>
            <pc:sldMk cId="463484186" sldId="256"/>
            <ac:spMk id="22" creationId="{103C3C75-7696-FC4D-725D-750B57FF0D22}"/>
          </ac:spMkLst>
        </pc:spChg>
        <pc:picChg chg="mod">
          <ac:chgData name="Joaquim Viana" userId="c8551bc3a7919933" providerId="LiveId" clId="{A549E556-256B-4DBD-9D19-079F352D5572}" dt="2026-03-29T13:11:57.240" v="39" actId="1076"/>
          <ac:picMkLst>
            <pc:docMk/>
            <pc:sldMk cId="463484186" sldId="256"/>
            <ac:picMk id="11" creationId="{3C1E5B4B-153F-AE12-6F10-B4BEBEBDAD1B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98729-D92C-401B-932A-CBE8B2681A70}" type="datetimeFigureOut">
              <a:rPr lang="pt-BR" smtClean="0"/>
              <a:t>29/03/2026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C0538-6766-4D8C-9679-825B0E7E06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7400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98729-D92C-401B-932A-CBE8B2681A70}" type="datetimeFigureOut">
              <a:rPr lang="pt-BR" smtClean="0"/>
              <a:t>29/03/2026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C0538-6766-4D8C-9679-825B0E7E06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553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98729-D92C-401B-932A-CBE8B2681A70}" type="datetimeFigureOut">
              <a:rPr lang="pt-BR" smtClean="0"/>
              <a:t>29/03/2026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C0538-6766-4D8C-9679-825B0E7E06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8261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98729-D92C-401B-932A-CBE8B2681A70}" type="datetimeFigureOut">
              <a:rPr lang="pt-BR" smtClean="0"/>
              <a:t>29/03/2026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C0538-6766-4D8C-9679-825B0E7E06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7166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>
                    <a:tint val="82000"/>
                  </a:schemeClr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82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82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98729-D92C-401B-932A-CBE8B2681A70}" type="datetimeFigureOut">
              <a:rPr lang="pt-BR" smtClean="0"/>
              <a:t>29/03/2026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C0538-6766-4D8C-9679-825B0E7E06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3977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98729-D92C-401B-932A-CBE8B2681A70}" type="datetimeFigureOut">
              <a:rPr lang="pt-BR" smtClean="0"/>
              <a:t>29/03/2026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C0538-6766-4D8C-9679-825B0E7E06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6878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98729-D92C-401B-932A-CBE8B2681A70}" type="datetimeFigureOut">
              <a:rPr lang="pt-BR" smtClean="0"/>
              <a:t>29/03/2026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C0538-6766-4D8C-9679-825B0E7E06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7756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98729-D92C-401B-932A-CBE8B2681A70}" type="datetimeFigureOut">
              <a:rPr lang="pt-BR" smtClean="0"/>
              <a:t>29/03/2026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C0538-6766-4D8C-9679-825B0E7E06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9330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98729-D92C-401B-932A-CBE8B2681A70}" type="datetimeFigureOut">
              <a:rPr lang="pt-BR" smtClean="0"/>
              <a:t>29/03/2026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C0538-6766-4D8C-9679-825B0E7E06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7471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98729-D92C-401B-932A-CBE8B2681A70}" type="datetimeFigureOut">
              <a:rPr lang="pt-BR" smtClean="0"/>
              <a:t>29/03/2026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C0538-6766-4D8C-9679-825B0E7E06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2884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98729-D92C-401B-932A-CBE8B2681A70}" type="datetimeFigureOut">
              <a:rPr lang="pt-BR" smtClean="0"/>
              <a:t>29/03/2026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C0538-6766-4D8C-9679-825B0E7E06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3717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E98729-D92C-401B-932A-CBE8B2681A70}" type="datetimeFigureOut">
              <a:rPr lang="pt-BR" smtClean="0"/>
              <a:t>29/03/2026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8C0538-6766-4D8C-9679-825B0E7E06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223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82AF6F4B-75F3-B20F-9EB4-F8E90D92F220}"/>
              </a:ext>
            </a:extLst>
          </p:cNvPr>
          <p:cNvSpPr/>
          <p:nvPr/>
        </p:nvSpPr>
        <p:spPr>
          <a:xfrm>
            <a:off x="0" y="0"/>
            <a:ext cx="32399288" cy="392393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7590EEE6-CF65-F028-BD30-D20BAED00F4A}"/>
              </a:ext>
            </a:extLst>
          </p:cNvPr>
          <p:cNvSpPr/>
          <p:nvPr/>
        </p:nvSpPr>
        <p:spPr>
          <a:xfrm>
            <a:off x="0" y="3923930"/>
            <a:ext cx="32399288" cy="4276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9644F52-B5C8-CFB6-BE31-B7AD4862C8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748103" y="167802"/>
            <a:ext cx="24651186" cy="2355147"/>
          </a:xfrm>
        </p:spPr>
        <p:txBody>
          <a:bodyPr>
            <a:normAutofit/>
          </a:bodyPr>
          <a:lstStyle/>
          <a:p>
            <a:pPr algn="l"/>
            <a:r>
              <a:rPr lang="pt-BR" sz="8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III CONGRESSO NACIONAL DE DIREITO INTERDISCIPLINAR</a:t>
            </a:r>
            <a:br>
              <a:rPr lang="pt-BR" sz="8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pt-BR" sz="8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UNINORTE</a:t>
            </a:r>
            <a:endParaRPr lang="pt-BR" sz="80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8DEE100-4646-BEEB-7F24-4292CCBF47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48103" y="2639616"/>
            <a:ext cx="24651185" cy="1077037"/>
          </a:xfrm>
        </p:spPr>
        <p:txBody>
          <a:bodyPr>
            <a:normAutofit/>
          </a:bodyPr>
          <a:lstStyle/>
          <a:p>
            <a:pPr algn="just"/>
            <a:r>
              <a:rPr lang="pt-BR" sz="6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JUSTIÇA 360°: Tecnologia, Comportamentos e os Novos Caminhos do Direito</a:t>
            </a:r>
          </a:p>
        </p:txBody>
      </p:sp>
      <p:sp>
        <p:nvSpPr>
          <p:cNvPr id="12" name="Retângulo: Cantos Arredondados 11">
            <a:extLst>
              <a:ext uri="{FF2B5EF4-FFF2-40B4-BE49-F238E27FC236}">
                <a16:creationId xmlns:a16="http://schemas.microsoft.com/office/drawing/2014/main" id="{64F6C8F8-23E0-B759-2ECF-9F59CD233209}"/>
              </a:ext>
            </a:extLst>
          </p:cNvPr>
          <p:cNvSpPr/>
          <p:nvPr/>
        </p:nvSpPr>
        <p:spPr>
          <a:xfrm>
            <a:off x="463194" y="402711"/>
            <a:ext cx="6852005" cy="3007232"/>
          </a:xfrm>
          <a:prstGeom prst="round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1" name="Imagem 10" descr="Interface gráfica do usuário, Aplicativo&#10;&#10;O conteúdo gerado por IA pode estar incorreto.">
            <a:extLst>
              <a:ext uri="{FF2B5EF4-FFF2-40B4-BE49-F238E27FC236}">
                <a16:creationId xmlns:a16="http://schemas.microsoft.com/office/drawing/2014/main" id="{3C1E5B4B-153F-AE12-6F10-B4BEBEBDAD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65" t="39001" r="10710" b="39707"/>
          <a:stretch>
            <a:fillRect/>
          </a:stretch>
        </p:blipFill>
        <p:spPr>
          <a:xfrm>
            <a:off x="463193" y="1016281"/>
            <a:ext cx="6640512" cy="1780091"/>
          </a:xfrm>
          <a:prstGeom prst="rect">
            <a:avLst/>
          </a:prstGeom>
        </p:spPr>
      </p:pic>
      <p:sp>
        <p:nvSpPr>
          <p:cNvPr id="13" name="Título 1">
            <a:extLst>
              <a:ext uri="{FF2B5EF4-FFF2-40B4-BE49-F238E27FC236}">
                <a16:creationId xmlns:a16="http://schemas.microsoft.com/office/drawing/2014/main" id="{C6D2F877-F449-9606-2FFB-1CDDB5B7B4A0}"/>
              </a:ext>
            </a:extLst>
          </p:cNvPr>
          <p:cNvSpPr txBox="1">
            <a:spLocks/>
          </p:cNvSpPr>
          <p:nvPr/>
        </p:nvSpPr>
        <p:spPr>
          <a:xfrm>
            <a:off x="3241417" y="5076178"/>
            <a:ext cx="25916453" cy="1524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323990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259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8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TÍTULO DO TRABALHO</a:t>
            </a:r>
            <a:endParaRPr lang="pt-BR" sz="8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ítulo 1">
            <a:extLst>
              <a:ext uri="{FF2B5EF4-FFF2-40B4-BE49-F238E27FC236}">
                <a16:creationId xmlns:a16="http://schemas.microsoft.com/office/drawing/2014/main" id="{D5C4F7DA-396A-84E0-E003-2945A8C8A059}"/>
              </a:ext>
            </a:extLst>
          </p:cNvPr>
          <p:cNvSpPr txBox="1">
            <a:spLocks/>
          </p:cNvSpPr>
          <p:nvPr/>
        </p:nvSpPr>
        <p:spPr>
          <a:xfrm>
            <a:off x="3241417" y="6985000"/>
            <a:ext cx="25916453" cy="19812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323990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259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Primeiro Autor</a:t>
            </a:r>
            <a:r>
              <a:rPr lang="pt-BR" sz="4000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lang="pt-PT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Primeiro Autor</a:t>
            </a:r>
            <a:r>
              <a:rPr lang="pt-BR" sz="4000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lang="pt-PT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Primeiro Autor</a:t>
            </a:r>
            <a:r>
              <a:rPr lang="pt-BR" sz="4000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lang="pt-PT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Primeiro Autor</a:t>
            </a:r>
            <a:r>
              <a:rPr lang="pt-BR" sz="4000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</a:t>
            </a:r>
          </a:p>
          <a:p>
            <a:endParaRPr lang="pt-BR" sz="4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1. Discente de Enfermagem </a:t>
            </a:r>
            <a:r>
              <a:rPr lang="pt-BR" sz="4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UniNorte</a:t>
            </a: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2. Discente de Enfermagem </a:t>
            </a:r>
            <a:r>
              <a:rPr lang="pt-BR" sz="4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UniNorte</a:t>
            </a: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3. Docente de Enfermagem </a:t>
            </a:r>
            <a:r>
              <a:rPr lang="pt-BR" sz="4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UniNorte</a:t>
            </a:r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4A0CD004-1A0E-1A08-9B7C-3BD216F74DB0}"/>
              </a:ext>
            </a:extLst>
          </p:cNvPr>
          <p:cNvSpPr/>
          <p:nvPr/>
        </p:nvSpPr>
        <p:spPr>
          <a:xfrm>
            <a:off x="0" y="42557700"/>
            <a:ext cx="32399288" cy="69953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DD0E8E41-037E-4DD0-A241-0DA1641A520F}"/>
              </a:ext>
            </a:extLst>
          </p:cNvPr>
          <p:cNvSpPr/>
          <p:nvPr/>
        </p:nvSpPr>
        <p:spPr>
          <a:xfrm>
            <a:off x="1562100" y="10346308"/>
            <a:ext cx="14135100" cy="12192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INTRODUÇÃO</a:t>
            </a: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97E119C2-89CF-8A7C-DABC-25420FCDCAFD}"/>
              </a:ext>
            </a:extLst>
          </p:cNvPr>
          <p:cNvSpPr/>
          <p:nvPr/>
        </p:nvSpPr>
        <p:spPr>
          <a:xfrm>
            <a:off x="1562100" y="23860957"/>
            <a:ext cx="14135100" cy="12192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OBJETIVO</a:t>
            </a:r>
          </a:p>
        </p:txBody>
      </p:sp>
      <p:sp>
        <p:nvSpPr>
          <p:cNvPr id="22" name="Retângulo 21">
            <a:extLst>
              <a:ext uri="{FF2B5EF4-FFF2-40B4-BE49-F238E27FC236}">
                <a16:creationId xmlns:a16="http://schemas.microsoft.com/office/drawing/2014/main" id="{103C3C75-7696-FC4D-725D-750B57FF0D22}"/>
              </a:ext>
            </a:extLst>
          </p:cNvPr>
          <p:cNvSpPr/>
          <p:nvPr/>
        </p:nvSpPr>
        <p:spPr>
          <a:xfrm>
            <a:off x="16702088" y="10346308"/>
            <a:ext cx="14135100" cy="12192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RESULTADOS E DISCUSSÕES</a:t>
            </a:r>
            <a:endParaRPr lang="pt-BR" sz="4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Retângulo 22">
            <a:extLst>
              <a:ext uri="{FF2B5EF4-FFF2-40B4-BE49-F238E27FC236}">
                <a16:creationId xmlns:a16="http://schemas.microsoft.com/office/drawing/2014/main" id="{11CC2AF6-26E4-9822-462D-7174C59D2E5B}"/>
              </a:ext>
            </a:extLst>
          </p:cNvPr>
          <p:cNvSpPr/>
          <p:nvPr/>
        </p:nvSpPr>
        <p:spPr>
          <a:xfrm>
            <a:off x="16702088" y="23860957"/>
            <a:ext cx="14135100" cy="12192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CONCLUSÃO</a:t>
            </a: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DE22C0C7-23A5-5891-8E68-08D1FC964478}"/>
              </a:ext>
            </a:extLst>
          </p:cNvPr>
          <p:cNvSpPr txBox="1"/>
          <p:nvPr/>
        </p:nvSpPr>
        <p:spPr>
          <a:xfrm>
            <a:off x="1562100" y="12136051"/>
            <a:ext cx="141351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Área para texto se houver.</a:t>
            </a: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2E59D8A4-CED9-ED1A-6C3E-D33260944D24}"/>
              </a:ext>
            </a:extLst>
          </p:cNvPr>
          <p:cNvSpPr txBox="1"/>
          <p:nvPr/>
        </p:nvSpPr>
        <p:spPr>
          <a:xfrm>
            <a:off x="1562100" y="25648481"/>
            <a:ext cx="141351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Área para texto se houver.</a:t>
            </a:r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38A86595-A228-EB4C-2026-94F37A6A3592}"/>
              </a:ext>
            </a:extLst>
          </p:cNvPr>
          <p:cNvSpPr txBox="1"/>
          <p:nvPr/>
        </p:nvSpPr>
        <p:spPr>
          <a:xfrm>
            <a:off x="16702088" y="11939671"/>
            <a:ext cx="141351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Área para texto se houver.</a:t>
            </a:r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98C19EDF-0B99-63A2-72AF-3012F0FF8BB6}"/>
              </a:ext>
            </a:extLst>
          </p:cNvPr>
          <p:cNvSpPr txBox="1"/>
          <p:nvPr/>
        </p:nvSpPr>
        <p:spPr>
          <a:xfrm>
            <a:off x="16702088" y="25514168"/>
            <a:ext cx="141351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Área para texto se houver.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114E7518-52A6-C7B1-8E02-A975C8B8F785}"/>
              </a:ext>
            </a:extLst>
          </p:cNvPr>
          <p:cNvSpPr/>
          <p:nvPr/>
        </p:nvSpPr>
        <p:spPr>
          <a:xfrm>
            <a:off x="16702088" y="31681008"/>
            <a:ext cx="14135100" cy="12192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REFERÊNCIAS BIBLIOGRÁFICAS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88E0F392-5D25-EF0C-4F64-94D20656ADE8}"/>
              </a:ext>
            </a:extLst>
          </p:cNvPr>
          <p:cNvSpPr txBox="1"/>
          <p:nvPr/>
        </p:nvSpPr>
        <p:spPr>
          <a:xfrm>
            <a:off x="16702088" y="33334219"/>
            <a:ext cx="141351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Área para texto se houver.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6D1142AE-7576-9173-F018-D6A9887553AB}"/>
              </a:ext>
            </a:extLst>
          </p:cNvPr>
          <p:cNvSpPr/>
          <p:nvPr/>
        </p:nvSpPr>
        <p:spPr>
          <a:xfrm>
            <a:off x="1562100" y="31986323"/>
            <a:ext cx="14135100" cy="12192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METODOLOGIA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D30F6B8D-FFA5-C462-944B-E78C7CEE3CF6}"/>
              </a:ext>
            </a:extLst>
          </p:cNvPr>
          <p:cNvSpPr txBox="1"/>
          <p:nvPr/>
        </p:nvSpPr>
        <p:spPr>
          <a:xfrm>
            <a:off x="1562100" y="33776066"/>
            <a:ext cx="141351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Área para texto se houver.</a:t>
            </a:r>
          </a:p>
        </p:txBody>
      </p:sp>
    </p:spTree>
    <p:extLst>
      <p:ext uri="{BB962C8B-B14F-4D97-AF65-F5344CB8AC3E}">
        <p14:creationId xmlns:p14="http://schemas.microsoft.com/office/powerpoint/2010/main" val="4634841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</TotalTime>
  <Words>105</Words>
  <Application>Microsoft Office PowerPoint</Application>
  <PresentationFormat>Personalizar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Tema do Office</vt:lpstr>
      <vt:lpstr>III CONGRESSO NACIONAL DE DIREITO INTERDISCIPLINAR UNINORTE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Joaquim Viana</dc:creator>
  <cp:lastModifiedBy>Joaquim Viana</cp:lastModifiedBy>
  <cp:revision>5</cp:revision>
  <dcterms:created xsi:type="dcterms:W3CDTF">2025-09-30T20:36:22Z</dcterms:created>
  <dcterms:modified xsi:type="dcterms:W3CDTF">2026-03-29T13:12:37Z</dcterms:modified>
</cp:coreProperties>
</file>